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772A0-E61F-8F46-8C45-1E61B30C85E1}" v="9" dt="2021-01-26T15:03:58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2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710409900" sldId="2147483758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3710409900" sldId="2147483758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710409900" sldId="2147483758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550772A0-E61F-8F46-8C45-1E61B30C85E1}"/>
    <pc:docChg chg="undo custSel addSld delSld modSld modMainMaster">
      <pc:chgData name="Matthew Curtis" userId="84429868-f237-4f5b-874a-7f2099f8a3f1" providerId="ADAL" clId="{550772A0-E61F-8F46-8C45-1E61B30C85E1}" dt="2021-01-26T15:04:55.187" v="49" actId="1076"/>
      <pc:docMkLst>
        <pc:docMk/>
      </pc:docMkLst>
      <pc:sldChg chg="modSp del mod">
        <pc:chgData name="Matthew Curtis" userId="84429868-f237-4f5b-874a-7f2099f8a3f1" providerId="ADAL" clId="{550772A0-E61F-8F46-8C45-1E61B30C85E1}" dt="2021-01-26T15:04:45.238" v="47" actId="2696"/>
        <pc:sldMkLst>
          <pc:docMk/>
          <pc:sldMk cId="1727363736" sldId="297"/>
        </pc:sldMkLst>
        <pc:spChg chg="mod">
          <ac:chgData name="Matthew Curtis" userId="84429868-f237-4f5b-874a-7f2099f8a3f1" providerId="ADAL" clId="{550772A0-E61F-8F46-8C45-1E61B30C85E1}" dt="2021-01-26T15:04:07.205" v="39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1971162594" sldId="298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244132530" sldId="299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156184256" sldId="300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06759383" sldId="301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741555851" sldId="302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32023741" sldId="303"/>
        </pc:sldMkLst>
      </pc:sldChg>
      <pc:sldChg chg="new">
        <pc:chgData name="Matthew Curtis" userId="84429868-f237-4f5b-874a-7f2099f8a3f1" providerId="ADAL" clId="{550772A0-E61F-8F46-8C45-1E61B30C85E1}" dt="2021-01-26T15:04:29.896" v="40" actId="680"/>
        <pc:sldMkLst>
          <pc:docMk/>
          <pc:sldMk cId="1163190116" sldId="304"/>
        </pc:sldMkLst>
      </pc:sldChg>
      <pc:sldChg chg="new">
        <pc:chgData name="Matthew Curtis" userId="84429868-f237-4f5b-874a-7f2099f8a3f1" providerId="ADAL" clId="{550772A0-E61F-8F46-8C45-1E61B30C85E1}" dt="2021-01-26T15:04:31.676" v="41" actId="680"/>
        <pc:sldMkLst>
          <pc:docMk/>
          <pc:sldMk cId="3169868890" sldId="305"/>
        </pc:sldMkLst>
      </pc:sldChg>
      <pc:sldChg chg="new">
        <pc:chgData name="Matthew Curtis" userId="84429868-f237-4f5b-874a-7f2099f8a3f1" providerId="ADAL" clId="{550772A0-E61F-8F46-8C45-1E61B30C85E1}" dt="2021-01-26T15:04:33.182" v="42" actId="680"/>
        <pc:sldMkLst>
          <pc:docMk/>
          <pc:sldMk cId="2320698618" sldId="306"/>
        </pc:sldMkLst>
      </pc:sldChg>
      <pc:sldChg chg="new">
        <pc:chgData name="Matthew Curtis" userId="84429868-f237-4f5b-874a-7f2099f8a3f1" providerId="ADAL" clId="{550772A0-E61F-8F46-8C45-1E61B30C85E1}" dt="2021-01-26T15:04:34.782" v="43" actId="680"/>
        <pc:sldMkLst>
          <pc:docMk/>
          <pc:sldMk cId="1656099723" sldId="307"/>
        </pc:sldMkLst>
      </pc:sldChg>
      <pc:sldChg chg="new">
        <pc:chgData name="Matthew Curtis" userId="84429868-f237-4f5b-874a-7f2099f8a3f1" providerId="ADAL" clId="{550772A0-E61F-8F46-8C45-1E61B30C85E1}" dt="2021-01-26T15:04:36.759" v="44" actId="680"/>
        <pc:sldMkLst>
          <pc:docMk/>
          <pc:sldMk cId="1435995718" sldId="308"/>
        </pc:sldMkLst>
      </pc:sldChg>
      <pc:sldChg chg="new">
        <pc:chgData name="Matthew Curtis" userId="84429868-f237-4f5b-874a-7f2099f8a3f1" providerId="ADAL" clId="{550772A0-E61F-8F46-8C45-1E61B30C85E1}" dt="2021-01-26T15:04:38.888" v="45" actId="680"/>
        <pc:sldMkLst>
          <pc:docMk/>
          <pc:sldMk cId="3753427139" sldId="309"/>
        </pc:sldMkLst>
      </pc:sldChg>
      <pc:sldChg chg="modSp new mod">
        <pc:chgData name="Matthew Curtis" userId="84429868-f237-4f5b-874a-7f2099f8a3f1" providerId="ADAL" clId="{550772A0-E61F-8F46-8C45-1E61B30C85E1}" dt="2021-01-26T15:04:55.187" v="49" actId="1076"/>
        <pc:sldMkLst>
          <pc:docMk/>
          <pc:sldMk cId="3420598800" sldId="310"/>
        </pc:sldMkLst>
        <pc:spChg chg="mod">
          <ac:chgData name="Matthew Curtis" userId="84429868-f237-4f5b-874a-7f2099f8a3f1" providerId="ADAL" clId="{550772A0-E61F-8F46-8C45-1E61B30C85E1}" dt="2021-01-26T15:04:55.187" v="49" actId="1076"/>
          <ac:spMkLst>
            <pc:docMk/>
            <pc:sldMk cId="3420598800" sldId="310"/>
            <ac:spMk id="3" creationId="{EB314C36-E12F-8B4D-B41C-A67D120B59A9}"/>
          </ac:spMkLst>
        </pc:spChg>
      </pc:sldChg>
      <pc:sldMasterChg chg="setBg modSldLayout">
        <pc:chgData name="Matthew Curtis" userId="84429868-f237-4f5b-874a-7f2099f8a3f1" providerId="ADAL" clId="{550772A0-E61F-8F46-8C45-1E61B30C85E1}" dt="2021-01-26T15:03:58.886" v="37"/>
        <pc:sldMasterMkLst>
          <pc:docMk/>
          <pc:sldMasterMk cId="3710409900" sldId="2147483758"/>
        </pc:sldMasterMkLst>
        <pc:sldLayoutChg chg="addSp delSp modSp mod setBg">
          <pc:chgData name="Matthew Curtis" userId="84429868-f237-4f5b-874a-7f2099f8a3f1" providerId="ADAL" clId="{550772A0-E61F-8F46-8C45-1E61B30C85E1}" dt="2021-01-26T15:03:58.886" v="37"/>
          <pc:sldLayoutMkLst>
            <pc:docMk/>
            <pc:sldMasterMk cId="3710409900" sldId="2147483758"/>
            <pc:sldLayoutMk cId="3467289580" sldId="2147483757"/>
          </pc:sldLayoutMkLst>
          <pc:spChg chg="del">
            <ac:chgData name="Matthew Curtis" userId="84429868-f237-4f5b-874a-7f2099f8a3f1" providerId="ADAL" clId="{550772A0-E61F-8F46-8C45-1E61B30C85E1}" dt="2021-01-26T15:03:58.458" v="36" actId="478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550772A0-E61F-8F46-8C45-1E61B30C85E1}" dt="2021-01-26T15:03:58.886" v="37"/>
            <ac:spMkLst>
              <pc:docMk/>
              <pc:sldMasterMk cId="3710409900" sldId="2147483758"/>
              <pc:sldLayoutMk cId="3467289580" sldId="2147483757"/>
              <ac:spMk id="5" creationId="{2FE2B2D5-1B4F-CD4E-BBE9-4D17E9E34BD4}"/>
            </ac:spMkLst>
          </pc:spChg>
        </pc:sldLayoutChg>
        <pc:sldLayoutChg chg="modSp mod setBg">
          <pc:chgData name="Matthew Curtis" userId="84429868-f237-4f5b-874a-7f2099f8a3f1" providerId="ADAL" clId="{550772A0-E61F-8F46-8C45-1E61B30C85E1}" dt="2021-01-26T15:03:31.269" v="25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550772A0-E61F-8F46-8C45-1E61B30C85E1}" dt="2021-01-26T15:03:31.269" v="25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39.198" v="27"/>
          <pc:sldLayoutMkLst>
            <pc:docMk/>
            <pc:sldMasterMk cId="3710409900" sldId="2147483758"/>
            <pc:sldLayoutMk cId="2321823755" sldId="2147483771"/>
          </pc:sldLayoutMkLst>
          <pc:spChg chg="add mod">
            <ac:chgData name="Matthew Curtis" userId="84429868-f237-4f5b-874a-7f2099f8a3f1" providerId="ADAL" clId="{550772A0-E61F-8F46-8C45-1E61B30C85E1}" dt="2021-01-26T15:03:39.198" v="27"/>
            <ac:spMkLst>
              <pc:docMk/>
              <pc:sldMasterMk cId="3710409900" sldId="2147483758"/>
              <pc:sldLayoutMk cId="2321823755" sldId="2147483771"/>
              <ac:spMk id="5" creationId="{F03C47EB-D658-1D49-88C5-EC2BF695051D}"/>
            </ac:spMkLst>
          </pc:spChg>
          <pc:spChg chg="del">
            <ac:chgData name="Matthew Curtis" userId="84429868-f237-4f5b-874a-7f2099f8a3f1" providerId="ADAL" clId="{550772A0-E61F-8F46-8C45-1E61B30C85E1}" dt="2021-01-26T15:03:38.853" v="26" actId="478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3.688" v="29"/>
          <pc:sldLayoutMkLst>
            <pc:docMk/>
            <pc:sldMasterMk cId="3710409900" sldId="2147483758"/>
            <pc:sldLayoutMk cId="1937163514" sldId="2147483772"/>
          </pc:sldLayoutMkLst>
          <pc:spChg chg="add mod">
            <ac:chgData name="Matthew Curtis" userId="84429868-f237-4f5b-874a-7f2099f8a3f1" providerId="ADAL" clId="{550772A0-E61F-8F46-8C45-1E61B30C85E1}" dt="2021-01-26T15:03:43.688" v="29"/>
            <ac:spMkLst>
              <pc:docMk/>
              <pc:sldMasterMk cId="3710409900" sldId="2147483758"/>
              <pc:sldLayoutMk cId="1937163514" sldId="2147483772"/>
              <ac:spMk id="5" creationId="{FE50D699-6855-5C41-8191-78727D61CED0}"/>
            </ac:spMkLst>
          </pc:spChg>
          <pc:spChg chg="del">
            <ac:chgData name="Matthew Curtis" userId="84429868-f237-4f5b-874a-7f2099f8a3f1" providerId="ADAL" clId="{550772A0-E61F-8F46-8C45-1E61B30C85E1}" dt="2021-01-26T15:03:43.259" v="28" actId="478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7.154" v="31"/>
          <pc:sldLayoutMkLst>
            <pc:docMk/>
            <pc:sldMasterMk cId="3710409900" sldId="2147483758"/>
            <pc:sldLayoutMk cId="603175777" sldId="2147483773"/>
          </pc:sldLayoutMkLst>
          <pc:spChg chg="add mod">
            <ac:chgData name="Matthew Curtis" userId="84429868-f237-4f5b-874a-7f2099f8a3f1" providerId="ADAL" clId="{550772A0-E61F-8F46-8C45-1E61B30C85E1}" dt="2021-01-26T15:03:47.154" v="31"/>
            <ac:spMkLst>
              <pc:docMk/>
              <pc:sldMasterMk cId="3710409900" sldId="2147483758"/>
              <pc:sldLayoutMk cId="603175777" sldId="2147483773"/>
              <ac:spMk id="5" creationId="{EE662F2C-3CCE-354E-894C-A060C5DC0BDC}"/>
            </ac:spMkLst>
          </pc:spChg>
          <pc:spChg chg="del">
            <ac:chgData name="Matthew Curtis" userId="84429868-f237-4f5b-874a-7f2099f8a3f1" providerId="ADAL" clId="{550772A0-E61F-8F46-8C45-1E61B30C85E1}" dt="2021-01-26T15:03:46.724" v="30" actId="478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0.619" v="33"/>
          <pc:sldLayoutMkLst>
            <pc:docMk/>
            <pc:sldMasterMk cId="3710409900" sldId="2147483758"/>
            <pc:sldLayoutMk cId="550289660" sldId="2147483774"/>
          </pc:sldLayoutMkLst>
          <pc:spChg chg="add mod">
            <ac:chgData name="Matthew Curtis" userId="84429868-f237-4f5b-874a-7f2099f8a3f1" providerId="ADAL" clId="{550772A0-E61F-8F46-8C45-1E61B30C85E1}" dt="2021-01-26T15:03:50.619" v="33"/>
            <ac:spMkLst>
              <pc:docMk/>
              <pc:sldMasterMk cId="3710409900" sldId="2147483758"/>
              <pc:sldLayoutMk cId="550289660" sldId="2147483774"/>
              <ac:spMk id="5" creationId="{44CC5892-FD2E-5542-A1C0-F0A3B35F907C}"/>
            </ac:spMkLst>
          </pc:spChg>
          <pc:spChg chg="del">
            <ac:chgData name="Matthew Curtis" userId="84429868-f237-4f5b-874a-7f2099f8a3f1" providerId="ADAL" clId="{550772A0-E61F-8F46-8C45-1E61B30C85E1}" dt="2021-01-26T15:03:50.166" v="32" actId="478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4.860" v="35"/>
          <pc:sldLayoutMkLst>
            <pc:docMk/>
            <pc:sldMasterMk cId="3710409900" sldId="2147483758"/>
            <pc:sldLayoutMk cId="785274424" sldId="2147483775"/>
          </pc:sldLayoutMkLst>
          <pc:spChg chg="del">
            <ac:chgData name="Matthew Curtis" userId="84429868-f237-4f5b-874a-7f2099f8a3f1" providerId="ADAL" clId="{550772A0-E61F-8F46-8C45-1E61B30C85E1}" dt="2021-01-26T15:03:54.495" v="34" actId="47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550772A0-E61F-8F46-8C45-1E61B30C85E1}" dt="2021-01-26T15:03:54.860" v="35"/>
            <ac:spMkLst>
              <pc:docMk/>
              <pc:sldMasterMk cId="3710409900" sldId="2147483758"/>
              <pc:sldLayoutMk cId="785274424" sldId="2147483775"/>
              <ac:spMk id="7" creationId="{95F390B1-21DE-8540-97EC-2A3476C4324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2429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4C839F-6ED1-F643-9CA7-F841402187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99EE165D-240C-DF4D-9ADF-A9FB89A65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3218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9C7E7A-5A52-E84F-8615-C1CE961E83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06E8704E-ED4E-7440-9E5D-AC81C0BBD4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3716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1F223C-711C-6F4E-8F82-0FD1EED707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CB453B8E-F653-5049-B8FF-621F56DF69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6031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3003AA1-05F6-794F-9F1D-B689020C9F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745A672-D1BC-B841-A2E9-E5C0A18385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5028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916" y="3239926"/>
            <a:ext cx="3245819" cy="32745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8CC01F1-939D-774F-9A7E-9233BAE40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72CC5C48-4061-A244-939C-1CE3CC3FF40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8527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9FE9B5-83BC-BE45-A839-CE1B3B02C9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6E24D53-CE0E-7B46-BC40-BD8FBF4170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0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57" r:id="rId7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92FE-FD3B-8D46-9615-2A810FE7FA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5A760-B9D0-8445-81D4-B4FB17C51F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3362C-E3F3-AB40-95B7-D23DFBD97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A9D87-D985-314B-81E5-4CA85DC9C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FB3E-CA9B-9F45-A93A-6C47411C13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25851-46E4-5E43-AD91-200C381A29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F37C3-B2F8-E441-A5A3-B8522DE2E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C1099-44B5-DC49-B9AB-DF52FCF89E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7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3A0F-749A-DA4A-A301-FAA98D13F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281A6-E19A-8F42-9FA1-29C4677D35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0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5E0F-E7AC-684A-848E-43B1ABECDF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F7391-64F3-CB49-BA61-785467A900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3ADEC-9A23-DB46-BCA0-372139F5D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2129C-A0CB-C74E-9DAF-F2A33A044F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5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purl.org/dc/elements/1.1/"/>
    <ds:schemaRef ds:uri="3c474641-ec36-472f-b125-6b1b0910eaa4"/>
    <ds:schemaRef ds:uri="http://www.w3.org/XML/1998/namespace"/>
    <ds:schemaRef ds:uri="4ad138b4-2b68-4b70-945d-07f8f18b1c9a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49</cp:revision>
  <dcterms:created xsi:type="dcterms:W3CDTF">2020-01-21T15:23:38Z</dcterms:created>
  <dcterms:modified xsi:type="dcterms:W3CDTF">2021-01-27T11:43:03Z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